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6" r:id="rId4"/>
    <p:sldId id="267" r:id="rId5"/>
    <p:sldId id="268" r:id="rId6"/>
    <p:sldId id="271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8BF1-E61D-4712-BBB7-8FC8CB800387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1B2B-1F6E-409D-879E-7DEDFCC84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9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8BF1-E61D-4712-BBB7-8FC8CB800387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1B2B-1F6E-409D-879E-7DEDFCC84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3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8BF1-E61D-4712-BBB7-8FC8CB800387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1B2B-1F6E-409D-879E-7DEDFCC84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5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8BF1-E61D-4712-BBB7-8FC8CB800387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1B2B-1F6E-409D-879E-7DEDFCC84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8BF1-E61D-4712-BBB7-8FC8CB800387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1B2B-1F6E-409D-879E-7DEDFCC84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9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8BF1-E61D-4712-BBB7-8FC8CB800387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1B2B-1F6E-409D-879E-7DEDFCC84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2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8BF1-E61D-4712-BBB7-8FC8CB800387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1B2B-1F6E-409D-879E-7DEDFCC84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7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8BF1-E61D-4712-BBB7-8FC8CB800387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1B2B-1F6E-409D-879E-7DEDFCC84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8BF1-E61D-4712-BBB7-8FC8CB800387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1B2B-1F6E-409D-879E-7DEDFCC84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5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8BF1-E61D-4712-BBB7-8FC8CB800387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1B2B-1F6E-409D-879E-7DEDFCC84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0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8BF1-E61D-4712-BBB7-8FC8CB800387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1B2B-1F6E-409D-879E-7DEDFCC84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8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28BF1-E61D-4712-BBB7-8FC8CB800387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61B2B-1F6E-409D-879E-7DEDFCC84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25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About Me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Due: September 3</a:t>
            </a:r>
            <a:endParaRPr lang="en-US" dirty="0"/>
          </a:p>
        </p:txBody>
      </p:sp>
      <p:pic>
        <p:nvPicPr>
          <p:cNvPr id="1026" name="Picture 2" descr="C:\Users\skoma\AppData\Local\Microsoft\Windows\Temporary Internet Files\Content.Outlook\WUFFT296\IMG_2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699" y="1638302"/>
            <a:ext cx="510540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19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"/>
    </mc:Choice>
    <mc:Fallback xmlns="">
      <p:transition spd="slow" advTm="489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koma\AppData\Local\Microsoft\Windows\Temporary Internet Files\Content.Outlook\WUFFT296\IMG_2118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09697" y="647703"/>
            <a:ext cx="670560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01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7"/>
    </mc:Choice>
    <mc:Fallback xmlns="">
      <p:transition spd="slow" advTm="462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koma\AppData\Local\Microsoft\Windows\Temporary Internet Files\Content.Outlook\WUFFT296\IMG_2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4018" y="15600"/>
            <a:ext cx="6944563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19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5"/>
    </mc:Choice>
    <mc:Fallback xmlns="">
      <p:transition spd="slow" advTm="502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koma\AppData\Local\Microsoft\Windows\Temporary Internet Files\Content.Outlook\WUFFT296\IMG_2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53849" y="900978"/>
            <a:ext cx="6847609" cy="513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34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2"/>
    </mc:Choice>
    <mc:Fallback xmlns="">
      <p:transition spd="slow" advTm="505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koma\AppData\Local\Microsoft\Windows\Temporary Internet Files\Content.Outlook\WUFFT296\IMG_2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8700" y="876299"/>
            <a:ext cx="701039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83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8"/>
    </mc:Choice>
    <mc:Fallback xmlns="">
      <p:transition spd="slow" advTm="502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koma\AppData\Local\Microsoft\Windows\Temporary Internet Files\Content.Outlook\WUFFT296\IMG_2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85899" y="723904"/>
            <a:ext cx="662940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4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5"/>
    </mc:Choice>
    <mc:Fallback xmlns="">
      <p:transition spd="slow" advTm="521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koma\AppData\Local\Microsoft\Windows\Temporary Internet Files\Content.Outlook\WUFFT296\IMG_2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94245" y="1079499"/>
            <a:ext cx="6604001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6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0"/>
    </mc:Choice>
    <mc:Fallback xmlns="">
      <p:transition spd="slow" advTm="491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3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All About Me  Due: September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Allegheny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  Due September 5</dc:title>
  <dc:creator>Koma, Susan</dc:creator>
  <cp:lastModifiedBy>Goodman, Dawn</cp:lastModifiedBy>
  <cp:revision>10</cp:revision>
  <dcterms:created xsi:type="dcterms:W3CDTF">2017-08-30T19:41:41Z</dcterms:created>
  <dcterms:modified xsi:type="dcterms:W3CDTF">2019-08-23T19:52:21Z</dcterms:modified>
</cp:coreProperties>
</file>